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30974"/>
              <a:ext cx="3828629" cy="2393458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750089" y="7484073"/>
            <a:ext cx="247035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05" dirty="0">
                <a:solidFill>
                  <a:srgbClr val="0A2A60"/>
                </a:solidFill>
                <a:latin typeface="Trebuchet MS"/>
                <a:cs typeface="Trebuchet MS"/>
              </a:rPr>
              <a:t>34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57620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45362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60036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85485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49839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2024-12-10T03:53:11Z</dcterms:created>
  <dcterms:modified xsi:type="dcterms:W3CDTF">2024-12-10T03:56:18Z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